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  <p:sldMasterId id="2147483737" r:id="rId3"/>
  </p:sldMasterIdLst>
  <p:notesMasterIdLst>
    <p:notesMasterId r:id="rId7"/>
  </p:notesMasterIdLst>
  <p:sldIdLst>
    <p:sldId id="256" r:id="rId4"/>
    <p:sldId id="257" r:id="rId5"/>
    <p:sldId id="259" r:id="rId6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8"/>
      <p:bold r:id="rId9"/>
      <p:italic r:id="rId10"/>
      <p:boldItalic r:id="rId11"/>
    </p:embeddedFont>
    <p:embeddedFont>
      <p:font typeface="Barlow Semi Condensed Medium" panose="00000606000000000000" pitchFamily="2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Fjalla One" panose="02000506040000020004" pitchFamily="2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SemiBold" panose="000007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Varela Round" panose="00000500000000000000" pitchFamily="2" charset="-79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04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9" Type="http://schemas.openxmlformats.org/officeDocument/2006/relationships/tableStyles" Target="tableStyles.xml"/><Relationship Id="rId21" Type="http://schemas.openxmlformats.org/officeDocument/2006/relationships/font" Target="fonts/font14.fntdata"/><Relationship Id="rId34" Type="http://schemas.openxmlformats.org/officeDocument/2006/relationships/font" Target="fonts/font27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font" Target="fonts/font28.fntdata"/><Relationship Id="rId8" Type="http://schemas.openxmlformats.org/officeDocument/2006/relationships/font" Target="fonts/font1.fntdata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CE56F-2F0F-49B2-92AF-AC5A35CB167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4DD586-A7AC-4EC7-8A85-CF8C06040D8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Create a wireframe to plot and plan the site needed</a:t>
          </a:r>
          <a:endParaRPr lang="en-PH" dirty="0"/>
        </a:p>
      </dgm:t>
    </dgm:pt>
    <dgm:pt modelId="{28C4B858-4C01-4B1A-9BDA-4C19ACCA74DB}" type="parTrans" cxnId="{ED066F7C-35E3-4035-9D1D-48EDA030EE70}">
      <dgm:prSet/>
      <dgm:spPr/>
      <dgm:t>
        <a:bodyPr/>
        <a:lstStyle/>
        <a:p>
          <a:endParaRPr lang="en-PH"/>
        </a:p>
      </dgm:t>
    </dgm:pt>
    <dgm:pt modelId="{2721B2B6-BD11-4B1C-A91A-74E55A3DCF34}" type="sibTrans" cxnId="{ED066F7C-35E3-4035-9D1D-48EDA030EE70}">
      <dgm:prSet/>
      <dgm:spPr/>
      <dgm:t>
        <a:bodyPr/>
        <a:lstStyle/>
        <a:p>
          <a:endParaRPr lang="en-PH"/>
        </a:p>
      </dgm:t>
    </dgm:pt>
    <dgm:pt modelId="{D7E283C7-A77C-44AB-9428-FB7CDB4322F1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Gather information and necessary resources</a:t>
          </a:r>
          <a:endParaRPr lang="en-PH" dirty="0"/>
        </a:p>
      </dgm:t>
    </dgm:pt>
    <dgm:pt modelId="{C256A932-B780-43EA-87BA-935F8CAFF29D}" type="parTrans" cxnId="{4D4C72E4-2669-4ABC-8D1C-A011363E5A06}">
      <dgm:prSet/>
      <dgm:spPr/>
      <dgm:t>
        <a:bodyPr/>
        <a:lstStyle/>
        <a:p>
          <a:endParaRPr lang="en-PH"/>
        </a:p>
      </dgm:t>
    </dgm:pt>
    <dgm:pt modelId="{2271DEBE-02C8-4EC2-9A66-B4A83910BC29}" type="sibTrans" cxnId="{4D4C72E4-2669-4ABC-8D1C-A011363E5A06}">
      <dgm:prSet/>
      <dgm:spPr/>
      <dgm:t>
        <a:bodyPr/>
        <a:lstStyle/>
        <a:p>
          <a:endParaRPr lang="en-PH"/>
        </a:p>
      </dgm:t>
    </dgm:pt>
    <dgm:pt modelId="{C93E9916-A6C4-4B0D-BAD8-BA0145C92505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Start development of the website on the given timeline</a:t>
          </a:r>
          <a:endParaRPr lang="en-PH" dirty="0"/>
        </a:p>
      </dgm:t>
    </dgm:pt>
    <dgm:pt modelId="{D25A9BDC-11C5-42C9-AD48-73205218B25D}" type="parTrans" cxnId="{610BDB50-84F2-4672-8675-AA230983B186}">
      <dgm:prSet/>
      <dgm:spPr/>
      <dgm:t>
        <a:bodyPr/>
        <a:lstStyle/>
        <a:p>
          <a:endParaRPr lang="en-PH"/>
        </a:p>
      </dgm:t>
    </dgm:pt>
    <dgm:pt modelId="{FA05E950-BED1-49D2-B578-CC1FD8793A1C}" type="sibTrans" cxnId="{610BDB50-84F2-4672-8675-AA230983B186}">
      <dgm:prSet/>
      <dgm:spPr/>
      <dgm:t>
        <a:bodyPr/>
        <a:lstStyle/>
        <a:p>
          <a:endParaRPr lang="en-PH"/>
        </a:p>
      </dgm:t>
    </dgm:pt>
    <dgm:pt modelId="{1C6BC1D0-9A2E-409A-93B8-CFDDA79CBA7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This website will be built on scratch .</a:t>
          </a:r>
          <a:endParaRPr lang="en-PH" dirty="0"/>
        </a:p>
      </dgm:t>
    </dgm:pt>
    <dgm:pt modelId="{B62AC405-4771-4A33-9007-36BC46CA4648}" type="parTrans" cxnId="{56DF67FB-F922-4C59-B698-7153405FF79D}">
      <dgm:prSet/>
      <dgm:spPr/>
      <dgm:t>
        <a:bodyPr/>
        <a:lstStyle/>
        <a:p>
          <a:endParaRPr lang="en-PH"/>
        </a:p>
      </dgm:t>
    </dgm:pt>
    <dgm:pt modelId="{B52B99F9-D6EC-4826-8AC2-CAC58DF3F8E5}" type="sibTrans" cxnId="{56DF67FB-F922-4C59-B698-7153405FF79D}">
      <dgm:prSet/>
      <dgm:spPr/>
      <dgm:t>
        <a:bodyPr/>
        <a:lstStyle/>
        <a:p>
          <a:endParaRPr lang="en-PH"/>
        </a:p>
      </dgm:t>
    </dgm:pt>
    <dgm:pt modelId="{F32A3D8A-9059-43F5-AED7-6C2936362791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Will use several bootstrap components like Cards, Menus, Accordion </a:t>
          </a:r>
          <a:r>
            <a:rPr lang="en-US" dirty="0" err="1"/>
            <a:t>etc</a:t>
          </a:r>
          <a:endParaRPr lang="en-PH" dirty="0"/>
        </a:p>
      </dgm:t>
    </dgm:pt>
    <dgm:pt modelId="{52EAE513-C625-4E95-9C87-9ED08E218F84}" type="parTrans" cxnId="{2E05B19A-CF54-4F14-9291-4AF5966C2342}">
      <dgm:prSet/>
      <dgm:spPr/>
      <dgm:t>
        <a:bodyPr/>
        <a:lstStyle/>
        <a:p>
          <a:endParaRPr lang="en-PH"/>
        </a:p>
      </dgm:t>
    </dgm:pt>
    <dgm:pt modelId="{904A4022-5BF3-4466-B095-08CB5F0B2635}" type="sibTrans" cxnId="{2E05B19A-CF54-4F14-9291-4AF5966C2342}">
      <dgm:prSet/>
      <dgm:spPr/>
      <dgm:t>
        <a:bodyPr/>
        <a:lstStyle/>
        <a:p>
          <a:endParaRPr lang="en-PH"/>
        </a:p>
      </dgm:t>
    </dgm:pt>
    <dgm:pt modelId="{556AE28A-E0BA-47B9-9417-51A789C25E7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Produce final output at the end of the development timeline	</a:t>
          </a:r>
          <a:endParaRPr lang="en-PH" dirty="0"/>
        </a:p>
      </dgm:t>
    </dgm:pt>
    <dgm:pt modelId="{BB8C4A5D-C16F-4686-9A48-BFE43ABEB0BC}" type="parTrans" cxnId="{0E1D885E-70C7-4D0A-BB80-26244A9913BA}">
      <dgm:prSet/>
      <dgm:spPr/>
      <dgm:t>
        <a:bodyPr/>
        <a:lstStyle/>
        <a:p>
          <a:endParaRPr lang="en-PH"/>
        </a:p>
      </dgm:t>
    </dgm:pt>
    <dgm:pt modelId="{C3DBE597-6BEA-4FCF-B8BE-53C8A591B666}" type="sibTrans" cxnId="{0E1D885E-70C7-4D0A-BB80-26244A9913BA}">
      <dgm:prSet/>
      <dgm:spPr/>
      <dgm:t>
        <a:bodyPr/>
        <a:lstStyle/>
        <a:p>
          <a:endParaRPr lang="en-PH"/>
        </a:p>
      </dgm:t>
    </dgm:pt>
    <dgm:pt modelId="{838E5E96-F3D0-4F4B-AF32-020EEA85EF35}" type="pres">
      <dgm:prSet presAssocID="{026CE56F-2F0F-49B2-92AF-AC5A35CB167C}" presName="CompostProcess" presStyleCnt="0">
        <dgm:presLayoutVars>
          <dgm:dir/>
          <dgm:resizeHandles val="exact"/>
        </dgm:presLayoutVars>
      </dgm:prSet>
      <dgm:spPr/>
    </dgm:pt>
    <dgm:pt modelId="{EA540802-9DC5-4913-9D77-84C2EFE3F844}" type="pres">
      <dgm:prSet presAssocID="{026CE56F-2F0F-49B2-92AF-AC5A35CB167C}" presName="arrow" presStyleLbl="bgShp" presStyleIdx="0" presStyleCnt="1"/>
      <dgm:spPr/>
    </dgm:pt>
    <dgm:pt modelId="{9FADB256-75FF-49FF-AAD2-380B2692FEDD}" type="pres">
      <dgm:prSet presAssocID="{026CE56F-2F0F-49B2-92AF-AC5A35CB167C}" presName="linearProcess" presStyleCnt="0"/>
      <dgm:spPr/>
    </dgm:pt>
    <dgm:pt modelId="{98BC10A2-073F-4A9D-857D-6AA69648BCD5}" type="pres">
      <dgm:prSet presAssocID="{1B4DD586-A7AC-4EC7-8A85-CF8C06040D86}" presName="textNode" presStyleLbl="node1" presStyleIdx="0" presStyleCnt="6">
        <dgm:presLayoutVars>
          <dgm:bulletEnabled val="1"/>
        </dgm:presLayoutVars>
      </dgm:prSet>
      <dgm:spPr/>
    </dgm:pt>
    <dgm:pt modelId="{EC2FB24D-BFBA-4D1D-9B3E-CC65A8F676A9}" type="pres">
      <dgm:prSet presAssocID="{2721B2B6-BD11-4B1C-A91A-74E55A3DCF34}" presName="sibTrans" presStyleCnt="0"/>
      <dgm:spPr/>
    </dgm:pt>
    <dgm:pt modelId="{459A709C-70E2-4633-B5B0-2F7434C10656}" type="pres">
      <dgm:prSet presAssocID="{D7E283C7-A77C-44AB-9428-FB7CDB4322F1}" presName="textNode" presStyleLbl="node1" presStyleIdx="1" presStyleCnt="6">
        <dgm:presLayoutVars>
          <dgm:bulletEnabled val="1"/>
        </dgm:presLayoutVars>
      </dgm:prSet>
      <dgm:spPr/>
    </dgm:pt>
    <dgm:pt modelId="{54FC0DCE-EDED-47A8-9AFC-AA0CD8358331}" type="pres">
      <dgm:prSet presAssocID="{2271DEBE-02C8-4EC2-9A66-B4A83910BC29}" presName="sibTrans" presStyleCnt="0"/>
      <dgm:spPr/>
    </dgm:pt>
    <dgm:pt modelId="{CB8E0969-9204-40FD-BE73-67066FED8CB4}" type="pres">
      <dgm:prSet presAssocID="{C93E9916-A6C4-4B0D-BAD8-BA0145C92505}" presName="textNode" presStyleLbl="node1" presStyleIdx="2" presStyleCnt="6">
        <dgm:presLayoutVars>
          <dgm:bulletEnabled val="1"/>
        </dgm:presLayoutVars>
      </dgm:prSet>
      <dgm:spPr/>
    </dgm:pt>
    <dgm:pt modelId="{468A66F9-1D6B-4D6D-85DB-313B35C900D0}" type="pres">
      <dgm:prSet presAssocID="{FA05E950-BED1-49D2-B578-CC1FD8793A1C}" presName="sibTrans" presStyleCnt="0"/>
      <dgm:spPr/>
    </dgm:pt>
    <dgm:pt modelId="{2D088DB9-FC6A-4BEF-90FE-D24B61DB5F37}" type="pres">
      <dgm:prSet presAssocID="{1C6BC1D0-9A2E-409A-93B8-CFDDA79CBA77}" presName="textNode" presStyleLbl="node1" presStyleIdx="3" presStyleCnt="6">
        <dgm:presLayoutVars>
          <dgm:bulletEnabled val="1"/>
        </dgm:presLayoutVars>
      </dgm:prSet>
      <dgm:spPr/>
    </dgm:pt>
    <dgm:pt modelId="{E56AEAFF-55B1-4529-9EEC-279BE3029013}" type="pres">
      <dgm:prSet presAssocID="{B52B99F9-D6EC-4826-8AC2-CAC58DF3F8E5}" presName="sibTrans" presStyleCnt="0"/>
      <dgm:spPr/>
    </dgm:pt>
    <dgm:pt modelId="{7ED8B6B0-6AD5-4ED2-8204-9EE8C7590AFE}" type="pres">
      <dgm:prSet presAssocID="{F32A3D8A-9059-43F5-AED7-6C2936362791}" presName="textNode" presStyleLbl="node1" presStyleIdx="4" presStyleCnt="6">
        <dgm:presLayoutVars>
          <dgm:bulletEnabled val="1"/>
        </dgm:presLayoutVars>
      </dgm:prSet>
      <dgm:spPr/>
    </dgm:pt>
    <dgm:pt modelId="{EDA93C21-D6E0-4DDC-98DC-5BD028854B1F}" type="pres">
      <dgm:prSet presAssocID="{904A4022-5BF3-4466-B095-08CB5F0B2635}" presName="sibTrans" presStyleCnt="0"/>
      <dgm:spPr/>
    </dgm:pt>
    <dgm:pt modelId="{E2A1FE44-3BEF-409E-A7A2-9DA586A870FB}" type="pres">
      <dgm:prSet presAssocID="{556AE28A-E0BA-47B9-9417-51A789C25E77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0E1D885E-70C7-4D0A-BB80-26244A9913BA}" srcId="{026CE56F-2F0F-49B2-92AF-AC5A35CB167C}" destId="{556AE28A-E0BA-47B9-9417-51A789C25E77}" srcOrd="5" destOrd="0" parTransId="{BB8C4A5D-C16F-4686-9A48-BFE43ABEB0BC}" sibTransId="{C3DBE597-6BEA-4FCF-B8BE-53C8A591B666}"/>
    <dgm:cxn modelId="{B0AD9867-17EF-4FDE-9931-51776CD4B900}" type="presOf" srcId="{1B4DD586-A7AC-4EC7-8A85-CF8C06040D86}" destId="{98BC10A2-073F-4A9D-857D-6AA69648BCD5}" srcOrd="0" destOrd="0" presId="urn:microsoft.com/office/officeart/2005/8/layout/hProcess9"/>
    <dgm:cxn modelId="{610BDB50-84F2-4672-8675-AA230983B186}" srcId="{026CE56F-2F0F-49B2-92AF-AC5A35CB167C}" destId="{C93E9916-A6C4-4B0D-BAD8-BA0145C92505}" srcOrd="2" destOrd="0" parTransId="{D25A9BDC-11C5-42C9-AD48-73205218B25D}" sibTransId="{FA05E950-BED1-49D2-B578-CC1FD8793A1C}"/>
    <dgm:cxn modelId="{CEF97A5A-F04B-476A-9AA1-76CBDB9FFA3A}" type="presOf" srcId="{C93E9916-A6C4-4B0D-BAD8-BA0145C92505}" destId="{CB8E0969-9204-40FD-BE73-67066FED8CB4}" srcOrd="0" destOrd="0" presId="urn:microsoft.com/office/officeart/2005/8/layout/hProcess9"/>
    <dgm:cxn modelId="{ED066F7C-35E3-4035-9D1D-48EDA030EE70}" srcId="{026CE56F-2F0F-49B2-92AF-AC5A35CB167C}" destId="{1B4DD586-A7AC-4EC7-8A85-CF8C06040D86}" srcOrd="0" destOrd="0" parTransId="{28C4B858-4C01-4B1A-9BDA-4C19ACCA74DB}" sibTransId="{2721B2B6-BD11-4B1C-A91A-74E55A3DCF34}"/>
    <dgm:cxn modelId="{2E05B19A-CF54-4F14-9291-4AF5966C2342}" srcId="{026CE56F-2F0F-49B2-92AF-AC5A35CB167C}" destId="{F32A3D8A-9059-43F5-AED7-6C2936362791}" srcOrd="4" destOrd="0" parTransId="{52EAE513-C625-4E95-9C87-9ED08E218F84}" sibTransId="{904A4022-5BF3-4466-B095-08CB5F0B2635}"/>
    <dgm:cxn modelId="{4E38D4A8-869B-4D21-AF29-43CD9FA9C11C}" type="presOf" srcId="{1C6BC1D0-9A2E-409A-93B8-CFDDA79CBA77}" destId="{2D088DB9-FC6A-4BEF-90FE-D24B61DB5F37}" srcOrd="0" destOrd="0" presId="urn:microsoft.com/office/officeart/2005/8/layout/hProcess9"/>
    <dgm:cxn modelId="{7E1C11C2-A5DE-43A5-825B-73455E1EDFFC}" type="presOf" srcId="{556AE28A-E0BA-47B9-9417-51A789C25E77}" destId="{E2A1FE44-3BEF-409E-A7A2-9DA586A870FB}" srcOrd="0" destOrd="0" presId="urn:microsoft.com/office/officeart/2005/8/layout/hProcess9"/>
    <dgm:cxn modelId="{D9402FDD-EF62-4569-8A94-BAD6FED8C7E1}" type="presOf" srcId="{026CE56F-2F0F-49B2-92AF-AC5A35CB167C}" destId="{838E5E96-F3D0-4F4B-AF32-020EEA85EF35}" srcOrd="0" destOrd="0" presId="urn:microsoft.com/office/officeart/2005/8/layout/hProcess9"/>
    <dgm:cxn modelId="{A4DBE1E1-59DA-43AD-B483-D473EFA03F98}" type="presOf" srcId="{D7E283C7-A77C-44AB-9428-FB7CDB4322F1}" destId="{459A709C-70E2-4633-B5B0-2F7434C10656}" srcOrd="0" destOrd="0" presId="urn:microsoft.com/office/officeart/2005/8/layout/hProcess9"/>
    <dgm:cxn modelId="{4D4C72E4-2669-4ABC-8D1C-A011363E5A06}" srcId="{026CE56F-2F0F-49B2-92AF-AC5A35CB167C}" destId="{D7E283C7-A77C-44AB-9428-FB7CDB4322F1}" srcOrd="1" destOrd="0" parTransId="{C256A932-B780-43EA-87BA-935F8CAFF29D}" sibTransId="{2271DEBE-02C8-4EC2-9A66-B4A83910BC29}"/>
    <dgm:cxn modelId="{CF1578E8-ECF0-4718-98DC-E16429D3E3F8}" type="presOf" srcId="{F32A3D8A-9059-43F5-AED7-6C2936362791}" destId="{7ED8B6B0-6AD5-4ED2-8204-9EE8C7590AFE}" srcOrd="0" destOrd="0" presId="urn:microsoft.com/office/officeart/2005/8/layout/hProcess9"/>
    <dgm:cxn modelId="{56DF67FB-F922-4C59-B698-7153405FF79D}" srcId="{026CE56F-2F0F-49B2-92AF-AC5A35CB167C}" destId="{1C6BC1D0-9A2E-409A-93B8-CFDDA79CBA77}" srcOrd="3" destOrd="0" parTransId="{B62AC405-4771-4A33-9007-36BC46CA4648}" sibTransId="{B52B99F9-D6EC-4826-8AC2-CAC58DF3F8E5}"/>
    <dgm:cxn modelId="{5B8280A3-0C1A-4AB7-AF05-D3D05DEAB60C}" type="presParOf" srcId="{838E5E96-F3D0-4F4B-AF32-020EEA85EF35}" destId="{EA540802-9DC5-4913-9D77-84C2EFE3F844}" srcOrd="0" destOrd="0" presId="urn:microsoft.com/office/officeart/2005/8/layout/hProcess9"/>
    <dgm:cxn modelId="{F946B6A7-D7C1-4410-BA92-1755E8091346}" type="presParOf" srcId="{838E5E96-F3D0-4F4B-AF32-020EEA85EF35}" destId="{9FADB256-75FF-49FF-AAD2-380B2692FEDD}" srcOrd="1" destOrd="0" presId="urn:microsoft.com/office/officeart/2005/8/layout/hProcess9"/>
    <dgm:cxn modelId="{EF433524-D8D7-44CE-B019-8BAE657C0224}" type="presParOf" srcId="{9FADB256-75FF-49FF-AAD2-380B2692FEDD}" destId="{98BC10A2-073F-4A9D-857D-6AA69648BCD5}" srcOrd="0" destOrd="0" presId="urn:microsoft.com/office/officeart/2005/8/layout/hProcess9"/>
    <dgm:cxn modelId="{1B1BC5D0-A996-4C33-AA63-1D653D58A242}" type="presParOf" srcId="{9FADB256-75FF-49FF-AAD2-380B2692FEDD}" destId="{EC2FB24D-BFBA-4D1D-9B3E-CC65A8F676A9}" srcOrd="1" destOrd="0" presId="urn:microsoft.com/office/officeart/2005/8/layout/hProcess9"/>
    <dgm:cxn modelId="{26453F32-2BE5-4AF4-8223-91E6C0019583}" type="presParOf" srcId="{9FADB256-75FF-49FF-AAD2-380B2692FEDD}" destId="{459A709C-70E2-4633-B5B0-2F7434C10656}" srcOrd="2" destOrd="0" presId="urn:microsoft.com/office/officeart/2005/8/layout/hProcess9"/>
    <dgm:cxn modelId="{CFBF073B-3CAC-4E05-BC0E-79E6D0FB081E}" type="presParOf" srcId="{9FADB256-75FF-49FF-AAD2-380B2692FEDD}" destId="{54FC0DCE-EDED-47A8-9AFC-AA0CD8358331}" srcOrd="3" destOrd="0" presId="urn:microsoft.com/office/officeart/2005/8/layout/hProcess9"/>
    <dgm:cxn modelId="{E20FD86F-BE0D-4659-B364-4BD259B9E6B4}" type="presParOf" srcId="{9FADB256-75FF-49FF-AAD2-380B2692FEDD}" destId="{CB8E0969-9204-40FD-BE73-67066FED8CB4}" srcOrd="4" destOrd="0" presId="urn:microsoft.com/office/officeart/2005/8/layout/hProcess9"/>
    <dgm:cxn modelId="{9D6D763F-8928-4614-9810-27FAF953A3F3}" type="presParOf" srcId="{9FADB256-75FF-49FF-AAD2-380B2692FEDD}" destId="{468A66F9-1D6B-4D6D-85DB-313B35C900D0}" srcOrd="5" destOrd="0" presId="urn:microsoft.com/office/officeart/2005/8/layout/hProcess9"/>
    <dgm:cxn modelId="{C99A2450-6E33-4BDC-BDA7-E3B76B5520BC}" type="presParOf" srcId="{9FADB256-75FF-49FF-AAD2-380B2692FEDD}" destId="{2D088DB9-FC6A-4BEF-90FE-D24B61DB5F37}" srcOrd="6" destOrd="0" presId="urn:microsoft.com/office/officeart/2005/8/layout/hProcess9"/>
    <dgm:cxn modelId="{EB4C8B1A-D163-4790-B513-7DF9A631B02E}" type="presParOf" srcId="{9FADB256-75FF-49FF-AAD2-380B2692FEDD}" destId="{E56AEAFF-55B1-4529-9EEC-279BE3029013}" srcOrd="7" destOrd="0" presId="urn:microsoft.com/office/officeart/2005/8/layout/hProcess9"/>
    <dgm:cxn modelId="{54155EEB-AF51-4883-8431-0D45E73DAE7E}" type="presParOf" srcId="{9FADB256-75FF-49FF-AAD2-380B2692FEDD}" destId="{7ED8B6B0-6AD5-4ED2-8204-9EE8C7590AFE}" srcOrd="8" destOrd="0" presId="urn:microsoft.com/office/officeart/2005/8/layout/hProcess9"/>
    <dgm:cxn modelId="{95AEAD59-59FE-411F-920A-4BE23E64750F}" type="presParOf" srcId="{9FADB256-75FF-49FF-AAD2-380B2692FEDD}" destId="{EDA93C21-D6E0-4DDC-98DC-5BD028854B1F}" srcOrd="9" destOrd="0" presId="urn:microsoft.com/office/officeart/2005/8/layout/hProcess9"/>
    <dgm:cxn modelId="{BA160B1A-E6FD-42B3-A3AB-36655C893873}" type="presParOf" srcId="{9FADB256-75FF-49FF-AAD2-380B2692FEDD}" destId="{E2A1FE44-3BEF-409E-A7A2-9DA586A870F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40802-9DC5-4913-9D77-84C2EFE3F844}">
      <dsp:nvSpPr>
        <dsp:cNvPr id="0" name=""/>
        <dsp:cNvSpPr/>
      </dsp:nvSpPr>
      <dsp:spPr>
        <a:xfrm>
          <a:off x="628313" y="0"/>
          <a:ext cx="7120890" cy="35958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C10A2-073F-4A9D-857D-6AA69648BCD5}">
      <dsp:nvSpPr>
        <dsp:cNvPr id="0" name=""/>
        <dsp:cNvSpPr/>
      </dsp:nvSpPr>
      <dsp:spPr>
        <a:xfrm>
          <a:off x="23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Create a wireframe to plot and plan the site needed</a:t>
          </a:r>
          <a:endParaRPr lang="en-PH" sz="1300" kern="1200" dirty="0"/>
        </a:p>
      </dsp:txBody>
      <dsp:txXfrm>
        <a:off x="67697" y="1144160"/>
        <a:ext cx="1208872" cy="1307556"/>
      </dsp:txXfrm>
    </dsp:sp>
    <dsp:sp modelId="{459A709C-70E2-4633-B5B0-2F7434C10656}">
      <dsp:nvSpPr>
        <dsp:cNvPr id="0" name=""/>
        <dsp:cNvSpPr/>
      </dsp:nvSpPr>
      <dsp:spPr>
        <a:xfrm>
          <a:off x="14089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Gather information and necessary resources</a:t>
          </a:r>
          <a:endParaRPr lang="en-PH" sz="1300" kern="1200" dirty="0"/>
        </a:p>
      </dsp:txBody>
      <dsp:txXfrm>
        <a:off x="1474347" y="1144160"/>
        <a:ext cx="1208872" cy="1307556"/>
      </dsp:txXfrm>
    </dsp:sp>
    <dsp:sp modelId="{CB8E0969-9204-40FD-BE73-67066FED8CB4}">
      <dsp:nvSpPr>
        <dsp:cNvPr id="0" name=""/>
        <dsp:cNvSpPr/>
      </dsp:nvSpPr>
      <dsp:spPr>
        <a:xfrm>
          <a:off x="28156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Start development of the website on the given timeline</a:t>
          </a:r>
          <a:endParaRPr lang="en-PH" sz="1300" kern="1200" dirty="0"/>
        </a:p>
      </dsp:txBody>
      <dsp:txXfrm>
        <a:off x="2880997" y="1144160"/>
        <a:ext cx="1208872" cy="1307556"/>
      </dsp:txXfrm>
    </dsp:sp>
    <dsp:sp modelId="{2D088DB9-FC6A-4BEF-90FE-D24B61DB5F37}">
      <dsp:nvSpPr>
        <dsp:cNvPr id="0" name=""/>
        <dsp:cNvSpPr/>
      </dsp:nvSpPr>
      <dsp:spPr>
        <a:xfrm>
          <a:off x="42222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This website will be built on scratch .</a:t>
          </a:r>
          <a:endParaRPr lang="en-PH" sz="1300" kern="1200" dirty="0"/>
        </a:p>
      </dsp:txBody>
      <dsp:txXfrm>
        <a:off x="4287647" y="1144160"/>
        <a:ext cx="1208872" cy="1307556"/>
      </dsp:txXfrm>
    </dsp:sp>
    <dsp:sp modelId="{7ED8B6B0-6AD5-4ED2-8204-9EE8C7590AFE}">
      <dsp:nvSpPr>
        <dsp:cNvPr id="0" name=""/>
        <dsp:cNvSpPr/>
      </dsp:nvSpPr>
      <dsp:spPr>
        <a:xfrm>
          <a:off x="56289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Will use several bootstrap components like Cards, Menus, Accordion </a:t>
          </a:r>
          <a:r>
            <a:rPr lang="en-US" sz="1300" kern="1200" dirty="0" err="1"/>
            <a:t>etc</a:t>
          </a:r>
          <a:endParaRPr lang="en-PH" sz="1300" kern="1200" dirty="0"/>
        </a:p>
      </dsp:txBody>
      <dsp:txXfrm>
        <a:off x="5694297" y="1144160"/>
        <a:ext cx="1208872" cy="1307556"/>
      </dsp:txXfrm>
    </dsp:sp>
    <dsp:sp modelId="{E2A1FE44-3BEF-409E-A7A2-9DA586A870FB}">
      <dsp:nvSpPr>
        <dsp:cNvPr id="0" name=""/>
        <dsp:cNvSpPr/>
      </dsp:nvSpPr>
      <dsp:spPr>
        <a:xfrm>
          <a:off x="70355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Produce final output at the end of the development timeline	</a:t>
          </a:r>
          <a:endParaRPr lang="en-PH" sz="1300" kern="1200" dirty="0"/>
        </a:p>
      </dsp:txBody>
      <dsp:txXfrm>
        <a:off x="7100947" y="1144160"/>
        <a:ext cx="1208872" cy="1307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3" name="Google Shape;213;p60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214" name="Google Shape;214;p60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60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60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7" name="Google Shape;217;p60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218" name="Google Shape;218;p6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0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25" name="Google Shape;225;p6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60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0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0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0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0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60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60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236" name="Google Shape;236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6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40" name="Google Shape;240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60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244" name="Google Shape;244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1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249" name="Google Shape;249;p61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1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61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" name="Google Shape;252;p61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3" name="Google Shape;253;p61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54" name="Google Shape;254;p6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55" name="Google Shape;255;p6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6" name="Google Shape;256;p6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57" name="Google Shape;257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6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64" name="Google Shape;264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6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69" name="Google Shape;269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3" name="Google Shape;273;p6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4" name="Google Shape;274;p6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75" name="Google Shape;275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82" name="Google Shape;282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6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7" name="Google Shape;287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6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92" name="Google Shape;292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6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6" name="Google Shape;296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00" name="Google Shape;300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6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04" name="Google Shape;304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7" name="Google Shape;307;p6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6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6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315" name="Google Shape;315;p62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316" name="Google Shape;316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62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6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21" name="Google Shape;321;p6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2" name="Google Shape;322;p6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23" name="Google Shape;323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" name="Google Shape;329;p6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30" name="Google Shape;330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35" name="Google Shape;335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9" name="Google Shape;339;p6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0" name="Google Shape;340;p6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41" name="Google Shape;341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6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48" name="Google Shape;348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6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53" name="Google Shape;353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6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58" name="Google Shape;358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6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62" name="Google Shape;362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6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66" name="Google Shape;366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6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70" name="Google Shape;370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73" name="Google Shape;373;p6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6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6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63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2" name="Google Shape;382;p63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3" name="Google Shape;383;p63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63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3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" name="Google Shape;386;p63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87" name="Google Shape;387;p6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88" name="Google Shape;388;p6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9" name="Google Shape;389;p6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90" name="Google Shape;390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6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97" name="Google Shape;397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6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02" name="Google Shape;402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6" name="Google Shape;406;p6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6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6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6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6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25" name="Google Shape;425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6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29" name="Google Shape;429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6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33" name="Google Shape;433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6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37" name="Google Shape;437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0" name="Google Shape;440;p6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6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2" name="Google Shape;442;p6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6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449" name="Google Shape;449;p6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0" name="Google Shape;450;p6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451" name="Google Shape;451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6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458" name="Google Shape;458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6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63" name="Google Shape;463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7" name="Google Shape;467;p6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8" name="Google Shape;468;p6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69" name="Google Shape;469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6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76" name="Google Shape;476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" name="Google Shape;480;p6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81" name="Google Shape;481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6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86" name="Google Shape;486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489;p6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90" name="Google Shape;490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6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94" name="Google Shape;494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6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98" name="Google Shape;498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6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6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3" name="Google Shape;503;p6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09" name="Google Shape;509;p65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510" name="Google Shape;510;p6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6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6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3" name="Google Shape;513;p6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514" name="Google Shape;514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6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521" name="Google Shape;521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6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6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532" name="Google Shape;532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6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536" name="Google Shape;536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6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540" name="Google Shape;540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" name="Google Shape;543;p6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6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5" name="Google Shape;545;p6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546" name="Google Shape;546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6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553" name="Google Shape;553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6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558" name="Google Shape;558;p6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6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63" name="Google Shape;563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6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67" name="Google Shape;567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66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572" name="Google Shape;572;p66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6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66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75" name="Google Shape;575;p66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576" name="Google Shape;576;p66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66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66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66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0" name="Google Shape;580;p66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581" name="Google Shape;581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66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588" name="Google Shape;588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66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593" name="Google Shape;593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66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598" name="Google Shape;598;p66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6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66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66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66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66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" name="Google Shape;604;p66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605" name="Google Shape;60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8" name="Google Shape;608;p66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6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66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1" name="Google Shape;611;p66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612" name="Google Shape;612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66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619" name="Google Shape;619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66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624" name="Google Shape;624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" name="Google Shape;628;p66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6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6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6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634;p66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635" name="Google Shape;63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638;p66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639" name="Google Shape;639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4" name="Google Shape;644;p6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45" name="Google Shape;645;p6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6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6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8" name="Google Shape;648;p6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649" name="Google Shape;649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6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656" name="Google Shape;656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6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6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6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667" name="Google Shape;667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6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671" name="Google Shape;671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6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675" name="Google Shape;675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8" name="Google Shape;678;p6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6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0" name="Google Shape;680;p6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681" name="Google Shape;681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6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688" name="Google Shape;688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6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693" name="Google Shape;693;p6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6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698" name="Google Shape;698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6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702" name="Google Shape;702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707" name="Google Shape;707;p68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08" name="Google Shape;708;p68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68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0" name="Google Shape;710;p6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1" name="Google Shape;711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68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716" name="Google Shape;716;p6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2" name="Google Shape;722;p6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6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" name="Google Shape;724;p6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25" name="Google Shape;725;p6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6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2" name="Google Shape;732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6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37" name="Google Shape;737;p6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6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2" name="Google Shape;742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6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46" name="Google Shape;746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69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751" name="Google Shape;751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69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55" name="Google Shape;755;p6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6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6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6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9" name="Google Shape;759;p6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760" name="Google Shape;760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6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767" name="Google Shape;767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6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772" name="Google Shape;772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6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777" name="Google Shape;777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6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784" name="Google Shape;78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7" name="Google Shape;787;p6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6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6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0" name="Google Shape;790;p6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791" name="Google Shape;791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6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798" name="Google Shape;798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6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803" name="Google Shape;803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6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6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814" name="Google Shape;81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6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818" name="Google Shape;818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6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822" name="Google Shape;822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69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1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71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0" name="Google Shape;830;p71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1" name="Google Shape;831;p71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2" name="Google Shape;832;p71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8" name="Google Shape;838;p71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9" name="Google Shape;839;p71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71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72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4" name="Google Shape;844;p72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5" name="Google Shape;845;p72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6" name="Google Shape;846;p72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7" name="Google Shape;847;p72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8" name="Google Shape;848;p72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849" name="Google Shape;849;p72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850" name="Google Shape;850;p72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72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2" name="Google Shape;852;p72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853" name="Google Shape;853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72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858" name="Google Shape;858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" name="Google Shape;862;p72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863" name="Google Shape;863;p7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7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7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7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7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73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2" name="Google Shape;872;p73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3" name="Google Shape;873;p73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4" name="Google Shape;874;p73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5" name="Google Shape;875;p73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6" name="Google Shape;876;p73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7" name="Google Shape;877;p73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8" name="Google Shape;878;p73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79" name="Google Shape;879;p73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73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73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2" name="Google Shape;882;p73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83" name="Google Shape;883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73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88" name="Google Shape;888;p7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73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95" name="Google Shape;895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8" name="Google Shape;898;p73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9" name="Google Shape;899;p73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00" name="Google Shape;900;p7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3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907" name="Google Shape;907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73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912" name="Google Shape;912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6" name="Google Shape;916;p7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7" name="Google Shape;917;p74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18" name="Google Shape;918;p7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7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920" name="Google Shape;920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7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925" name="Google Shape;925;p7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1" name="Google Shape;931;p7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7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3" name="Google Shape;933;p7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934" name="Google Shape;934;p7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7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941" name="Google Shape;941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7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946" name="Google Shape;946;p7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7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951" name="Google Shape;951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7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955" name="Google Shape;955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74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59" name="Google Shape;959;p74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0" name="Google Shape;960;p74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1" name="Google Shape;961;p74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74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3" name="Google Shape;963;p74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5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75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7" name="Google Shape;967;p75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8" name="Google Shape;968;p75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9" name="Google Shape;969;p75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0" name="Google Shape;970;p75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1" name="Google Shape;971;p75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2" name="Google Shape;972;p75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3" name="Google Shape;973;p75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4" name="Google Shape;974;p75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5" name="Google Shape;975;p75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7" name="Google Shape;977;p75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78" name="Google Shape;978;p75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75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0" name="Google Shape;980;p75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75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2" name="Google Shape;982;p75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983" name="Google Shape;983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75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990" name="Google Shape;990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75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995" name="Google Shape;995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75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1000" name="Google Shape;1000;p7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75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1007" name="Google Shape;100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0" name="Google Shape;1010;p75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75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75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3" name="Google Shape;1013;p75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1014" name="Google Shape;1014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75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021" name="Google Shape;1021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75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1026" name="Google Shape;1026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75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75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5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75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75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75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7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037" name="Google Shape;103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75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1041" name="Google Shape;1041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6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76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047" name="Google Shape;1047;p7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7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7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0" name="Google Shape;1050;p7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051" name="Google Shape;1051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7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056" name="Google Shape;1056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7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063" name="Google Shape;1063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6" name="Google Shape;1066;p7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67" name="Google Shape;1067;p7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068" name="Google Shape;106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075" name="Google Shape;107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7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080" name="Google Shape;1080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3" name="Google Shape;1083;p76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76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76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76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7" name="Google Shape;1087;p76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1088" name="Google Shape;108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76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1095" name="Google Shape;109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76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1100" name="Google Shape;1100;p7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76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1105" name="Google Shape;1105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76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1112" name="Google Shape;1112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7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117" name="Google Shape;1117;p77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18" name="Google Shape;1118;p77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119" name="Google Shape;1119;p7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7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7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7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3" name="Google Shape;1123;p7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124" name="Google Shape;1124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7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131" name="Google Shape;1131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7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136" name="Google Shape;1136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7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141" name="Google Shape;1141;p7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7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148" name="Google Shape;114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1" name="Google Shape;1151;p7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7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7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4" name="Google Shape;1154;p7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155" name="Google Shape;1155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7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162" name="Google Shape;1162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7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167" name="Google Shape;1167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7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7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7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7" name="Google Shape;1177;p7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178" name="Google Shape;117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182" name="Google Shape;1182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7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186" name="Google Shape;1186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8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1" name="Google Shape;1191;p78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2" name="Google Shape;1192;p78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3" name="Google Shape;1193;p78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4" name="Google Shape;1194;p78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5" name="Google Shape;1195;p78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96" name="Google Shape;1196;p78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78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78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78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0" name="Google Shape;1200;p78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01" name="Google Shape;1201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8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08" name="Google Shape;1208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78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13" name="Google Shape;1213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78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18" name="Google Shape;1218;p7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78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25" name="Google Shape;122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8" name="Google Shape;1228;p78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78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78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78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232" name="Google Shape;1232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78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239" name="Google Shape;1239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78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244" name="Google Shape;1244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78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78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8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78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8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78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255" name="Google Shape;125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78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259" name="Google Shape;1259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78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263" name="Google Shape;1263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9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8" name="Google Shape;1268;p79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269" name="Google Shape;1269;p79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79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71" name="Google Shape;1271;p79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272" name="Google Shape;1272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6" name="Google Shape;1276;p79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277" name="Google Shape;1277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" name="Google Shape;1281;p79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282" name="Google Shape;1282;p7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7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7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7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7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7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8" name="Google Shape;1288;p79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1" name="Google Shape;1291;p79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2" name="Google Shape;1292;p79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3" name="Google Shape;1293;p79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5" name="Google Shape;1295;p8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80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7" name="Google Shape;1297;p80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8" name="Google Shape;1298;p8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99" name="Google Shape;1299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8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04" name="Google Shape;1304;p8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0" name="Google Shape;1310;p8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8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2" name="Google Shape;1312;p8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13" name="Google Shape;1313;p8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8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20" name="Google Shape;1320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8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25" name="Google Shape;1325;p8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8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30" name="Google Shape;1330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8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34" name="Google Shape;1334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80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8" name="Google Shape;1338;p80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9" name="Google Shape;1339;p80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40" name="Google Shape;1340;p80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1" name="Google Shape;1341;p80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2" name="Google Shape;1342;p80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81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81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346" name="Google Shape;1346;p81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7" name="Google Shape;1347;p81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8" name="Google Shape;1348;p81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349" name="Google Shape;1349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81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354" name="Google Shape;1354;p8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0" name="Google Shape;1360;p8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8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8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63" name="Google Shape;1363;p8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8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70" name="Google Shape;1370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8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75" name="Google Shape;1375;p8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8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80" name="Google Shape;1380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8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84" name="Google Shape;1384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2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1" name="Google Shape;1391;p8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392" name="Google Shape;1392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8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97" name="Google Shape;1397;p8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03" name="Google Shape;1403;p8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5" name="Google Shape;1405;p8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406" name="Google Shape;1406;p8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8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413" name="Google Shape;1413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8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418" name="Google Shape;1418;p8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8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423" name="Google Shape;1423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8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427" name="Google Shape;1427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83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432" name="Google Shape;1432;p83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83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83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35" name="Google Shape;1435;p83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36" name="Google Shape;1436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83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43" name="Google Shape;1443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3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83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83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83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83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83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54" name="Google Shape;1454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83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58" name="Google Shape;1458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83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62" name="Google Shape;1462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65" name="Google Shape;1465;p83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83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7" name="Google Shape;1467;p83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68" name="Google Shape;1468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83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75" name="Google Shape;1475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83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80" name="Google Shape;1480;p8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83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85" name="Google Shape;1485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83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89" name="Google Shape;1489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4" name="Google Shape;1494;p84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84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84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7" name="Google Shape;1497;p84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498" name="Google Shape;1498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84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503" name="Google Shape;1503;p8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84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510" name="Google Shape;1510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13" name="Google Shape;1513;p84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14" name="Google Shape;1514;p84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515" name="Google Shape;1515;p8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84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522" name="Google Shape;1522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84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527" name="Google Shape;1527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1" name="Google Shape;1531;p8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2" name="Google Shape;1532;p85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8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Google Shape;1534;p8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5" name="Google Shape;1535;p85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536" name="Google Shape;1536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85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543" name="Google Shape;1543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85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548" name="Google Shape;1548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8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553" name="Google Shape;1553;p8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85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560" name="Google Shape;156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63" name="Google Shape;1563;p85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4" name="Google Shape;1564;p8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5" name="Google Shape;1565;p85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6" name="Google Shape;1566;p8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567" name="Google Shape;1567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8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74" name="Google Shape;1574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8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79" name="Google Shape;1579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85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85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5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5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5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5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8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90" name="Google Shape;159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8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94" name="Google Shape;1594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8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98" name="Google Shape;1598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86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603" name="Google Shape;1603;p8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8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5" name="Google Shape;1605;p86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606" name="Google Shape;1606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0" name="Google Shape;1610;p8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611" name="Google Shape;1611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5" name="Google Shape;1615;p8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616" name="Google Shape;1616;p8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8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8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8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8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8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8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8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8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8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8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8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8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8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8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8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8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8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8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8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8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8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3" name="Google Shape;1683;p8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84" name="Google Shape;1684;p8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8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8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8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88" name="Google Shape;1688;p8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89" name="Google Shape;1689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5" name="Google Shape;1695;p8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96" name="Google Shape;1696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0" name="Google Shape;1700;p8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01" name="Google Shape;1701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5" name="Google Shape;1705;p8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06" name="Google Shape;1706;p8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8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8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8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8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8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2" name="Google Shape;1712;p8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13" name="Google Shape;171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16" name="Google Shape;1716;p8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8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8" name="Google Shape;1718;p8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9" name="Google Shape;1719;p8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20" name="Google Shape;1720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8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27" name="Google Shape;1727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1" name="Google Shape;1731;p8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732" name="Google Shape;1732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6" name="Google Shape;1736;p8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2" name="Google Shape;1742;p8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743" name="Google Shape;174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6" name="Google Shape;1746;p8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747" name="Google Shape;1747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89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752" name="Google Shape;1752;p89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89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755" name="Google Shape;1755;p89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756" name="Google Shape;1756;p8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89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8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8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60" name="Google Shape;1760;p8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761" name="Google Shape;1761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7" name="Google Shape;1767;p8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768" name="Google Shape;1768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8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73" name="Google Shape;1773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8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78" name="Google Shape;1778;p8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8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8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8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8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8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4" name="Google Shape;1784;p8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85" name="Google Shape;178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88" name="Google Shape;1788;p8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8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8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91" name="Google Shape;1791;p8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92" name="Google Shape;1792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8" name="Google Shape;1798;p8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99" name="Google Shape;1799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8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804" name="Google Shape;1804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89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9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9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9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4" name="Google Shape;1814;p8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815" name="Google Shape;181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8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819" name="Google Shape;1819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2" name="Google Shape;1822;p89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90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5" name="Google Shape;1825;p90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6" name="Google Shape;1826;p90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27" name="Google Shape;1827;p90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28" name="Google Shape;1828;p9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9" name="Google Shape;1829;p9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30" name="Google Shape;1830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6" name="Google Shape;1836;p9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37" name="Google Shape;1837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1" name="Google Shape;1841;p9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42" name="Google Shape;1842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46" name="Google Shape;1846;p9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47" name="Google Shape;1847;p9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848" name="Google Shape;1848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4" name="Google Shape;1854;p9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855" name="Google Shape;1855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1859;p9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860" name="Google Shape;1860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4" name="Google Shape;1864;p9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865" name="Google Shape;1865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9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869" name="Google Shape;1869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2" name="Google Shape;1872;p9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873" name="Google Shape;1873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6" name="Google Shape;1876;p9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77" name="Google Shape;1877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80" name="Google Shape;1880;p9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1" name="Google Shape;1881;p9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82" name="Google Shape;1882;p9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852852" y="2896475"/>
            <a:ext cx="343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Manpower Services</a:t>
            </a:r>
            <a:endParaRPr sz="2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Jeonard Mansueto</a:t>
            </a:r>
            <a:endParaRPr sz="15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4047567" y="429675"/>
            <a:ext cx="281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Objective</a:t>
            </a:r>
            <a:endParaRPr sz="27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4047567" y="1030666"/>
            <a:ext cx="37689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promote our Services thru Website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Create Client’s Community where they can advertise their products and services.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For future development to create a fully functional 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hr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payroll thru web base applications.</a:t>
            </a:r>
            <a:endParaRPr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Development Process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336FF89-C44A-6167-949B-E977BFF9B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8870292"/>
              </p:ext>
            </p:extLst>
          </p:nvPr>
        </p:nvGraphicFramePr>
        <p:xfrm>
          <a:off x="309283" y="699247"/>
          <a:ext cx="8377518" cy="359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2C4361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101</Words>
  <Application>Microsoft Office PowerPoint</Application>
  <PresentationFormat>On-screen Show (16:9)</PresentationFormat>
  <Paragraphs>14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Barlow Semi Condensed</vt:lpstr>
      <vt:lpstr>Montserrat SemiBold</vt:lpstr>
      <vt:lpstr>Calibri</vt:lpstr>
      <vt:lpstr>Barlow Semi Condensed Medium</vt:lpstr>
      <vt:lpstr>Fira Sans Extra Condensed</vt:lpstr>
      <vt:lpstr>Arial</vt:lpstr>
      <vt:lpstr>Fjalla One</vt:lpstr>
      <vt:lpstr>Roboto Condensed Light</vt:lpstr>
      <vt:lpstr>Varela Round</vt:lpstr>
      <vt:lpstr>Montserrat</vt:lpstr>
      <vt:lpstr>Digit - Multi 1 - Bright</vt:lpstr>
      <vt:lpstr>Simple Light</vt:lpstr>
      <vt:lpstr>Technology Consulting by Slidesgo</vt:lpstr>
      <vt:lpstr>PowerPoint Presentation</vt:lpstr>
      <vt:lpstr>PowerPoint Presentation</vt:lpstr>
      <vt:lpstr>Development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saviench</dc:creator>
  <cp:lastModifiedBy>Mae Mansueto</cp:lastModifiedBy>
  <cp:revision>3</cp:revision>
  <dcterms:modified xsi:type="dcterms:W3CDTF">2022-11-01T14:48:24Z</dcterms:modified>
</cp:coreProperties>
</file>